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5"/>
  </p:handoutMasterIdLst>
  <p:sldIdLst>
    <p:sldId id="258" r:id="rId2"/>
    <p:sldId id="257" r:id="rId3"/>
    <p:sldId id="256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1"/>
    <p:restoredTop sz="94694"/>
  </p:normalViewPr>
  <p:slideViewPr>
    <p:cSldViewPr snapToGrid="0" snapToObjects="1">
      <p:cViewPr varScale="1">
        <p:scale>
          <a:sx n="93" d="100"/>
          <a:sy n="93" d="100"/>
        </p:scale>
        <p:origin x="4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B9DB10F-A74C-0C4B-82DB-86BA17DE29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F8E979-F642-AE42-883D-D2EC28E9D7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6095A-6C76-C042-8E5E-AADA71EB1529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8B6A68-7E13-2E4F-AB00-036626FFB5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454E93-41C2-DE40-8B33-23DEDA49B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8D918-F606-4340-A0F3-17464AB9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99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912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0005987-D503-2240-BAD5-7574984DDCF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E50DE0-34B8-864E-B897-7374DD6A2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901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0005987-D503-2240-BAD5-7574984DDCF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E50DE0-34B8-864E-B897-7374DD6A2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7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0005987-D503-2240-BAD5-7574984DDCF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E50DE0-34B8-864E-B897-7374DD6A2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4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0005987-D503-2240-BAD5-7574984DDCF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E50DE0-34B8-864E-B897-7374DD6A2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25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0005987-D503-2240-BAD5-7574984DDCF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E50DE0-34B8-864E-B897-7374DD6A2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4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0005987-D503-2240-BAD5-7574984DDCF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E50DE0-34B8-864E-B897-7374DD6A2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3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0005987-D503-2240-BAD5-7574984DDCF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E50DE0-34B8-864E-B897-7374DD6A2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3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0005987-D503-2240-BAD5-7574984DDCF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E50DE0-34B8-864E-B897-7374DD6A2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3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0005987-D503-2240-BAD5-7574984DDCF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E50DE0-34B8-864E-B897-7374DD6A2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18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70005987-D503-2240-BAD5-7574984DDCFB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E50DE0-34B8-864E-B897-7374DD6A2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CD2280D-BF14-89BE-750B-B53EAE3345C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59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315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924AFD-7386-EB41-95B6-C3DE5D950EE8}"/>
              </a:ext>
            </a:extLst>
          </p:cNvPr>
          <p:cNvSpPr txBox="1"/>
          <p:nvPr/>
        </p:nvSpPr>
        <p:spPr>
          <a:xfrm>
            <a:off x="227161" y="857605"/>
            <a:ext cx="573611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Montserrat" pitchFamily="2" charset="0"/>
              </a:rPr>
              <a:t>We Value and Request Your Feedback</a:t>
            </a:r>
          </a:p>
          <a:p>
            <a:endParaRPr lang="en-US" sz="1400" b="1" dirty="0">
              <a:latin typeface="Montserrat" pitchFamily="2" charset="0"/>
            </a:endParaRPr>
          </a:p>
          <a:p>
            <a:r>
              <a:rPr lang="en-US" sz="1400" dirty="0">
                <a:latin typeface="Montserrat" pitchFamily="2" charset="0"/>
              </a:rPr>
              <a:t>With your help and input we can continue to deliver educational content that is the best in the industry! Feedback can be collected in 2 ways: </a:t>
            </a:r>
          </a:p>
          <a:p>
            <a:endParaRPr lang="en-US" sz="1400" b="1" dirty="0">
              <a:latin typeface="Montserrat" pitchFamily="2" charset="0"/>
            </a:endParaRPr>
          </a:p>
          <a:p>
            <a:pPr algn="ctr"/>
            <a:r>
              <a:rPr lang="en-US" sz="1400" b="1" dirty="0">
                <a:latin typeface="Montserrat" pitchFamily="2" charset="0"/>
              </a:rPr>
              <a:t>1. Please complete your session evaluation, handed out upon entry of this presentation, and return to the room monitor as you exit. </a:t>
            </a:r>
          </a:p>
          <a:p>
            <a:pPr algn="ctr"/>
            <a:endParaRPr lang="en-US" sz="1400" b="1" dirty="0">
              <a:latin typeface="Montserrat" pitchFamily="2" charset="0"/>
            </a:endParaRPr>
          </a:p>
          <a:p>
            <a:pPr algn="ctr"/>
            <a:r>
              <a:rPr lang="en-US" sz="1400" b="1" dirty="0">
                <a:latin typeface="Montserrat" pitchFamily="2" charset="0"/>
              </a:rPr>
              <a:t>2. You also have the option to complete your survey form in the mobile app. To complete through the app, go to conference agenda – locate &amp; select the appropriate session - tap on the       to begin.</a:t>
            </a:r>
          </a:p>
          <a:p>
            <a:endParaRPr lang="en-US" sz="1400" dirty="0">
              <a:latin typeface="Montserrat" pitchFamily="2" charset="0"/>
            </a:endParaRPr>
          </a:p>
          <a:p>
            <a:r>
              <a:rPr lang="en-US" sz="1400" dirty="0">
                <a:latin typeface="Montserrat" pitchFamily="2" charset="0"/>
              </a:rPr>
              <a:t>Your feedback is greatly appreciated and helps provide us with first-hand insight that is carefully reviewed as we plan future </a:t>
            </a:r>
            <a:r>
              <a:rPr lang="en-US" sz="1400" dirty="0" err="1">
                <a:latin typeface="Montserrat" pitchFamily="2" charset="0"/>
              </a:rPr>
              <a:t>Medtrade</a:t>
            </a:r>
            <a:r>
              <a:rPr lang="en-US" sz="1400" dirty="0">
                <a:latin typeface="Montserrat" pitchFamily="2" charset="0"/>
              </a:rPr>
              <a:t> Conferences! </a:t>
            </a:r>
          </a:p>
        </p:txBody>
      </p:sp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A81B2A37-2A3A-00CC-0C9B-F0BBFC0FCF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789" y="3712440"/>
            <a:ext cx="221876" cy="289557"/>
          </a:xfrm>
          <a:prstGeom prst="rect">
            <a:avLst/>
          </a:prstGeom>
        </p:spPr>
      </p:pic>
      <p:pic>
        <p:nvPicPr>
          <p:cNvPr id="6" name="Picture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3315AC7-9541-D698-7430-62950DA74A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2993" y="2571750"/>
            <a:ext cx="1634130" cy="16341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CEDF9C-9408-9331-8646-7C1DD1424702}"/>
              </a:ext>
            </a:extLst>
          </p:cNvPr>
          <p:cNvSpPr txBox="1"/>
          <p:nvPr/>
        </p:nvSpPr>
        <p:spPr>
          <a:xfrm>
            <a:off x="5958719" y="1210942"/>
            <a:ext cx="29581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Montserrat" pitchFamily="2" charset="0"/>
                <a:cs typeface="Arial" panose="020B0604020202020204" pitchFamily="34" charset="0"/>
              </a:rPr>
              <a:t>DOWNLOAD THE MEDTRADE SHOW APP TO COMPLETE SURVEY FORM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84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B00E9F-E2E2-F3EE-0256-9513805403A3}"/>
              </a:ext>
            </a:extLst>
          </p:cNvPr>
          <p:cNvSpPr txBox="1"/>
          <p:nvPr/>
        </p:nvSpPr>
        <p:spPr>
          <a:xfrm>
            <a:off x="2673083" y="1265562"/>
            <a:ext cx="37978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>
                <a:latin typeface="Montserrat" pitchFamily="2" charset="0"/>
              </a:rPr>
              <a:t>EXPO HALL HOURS</a:t>
            </a:r>
          </a:p>
          <a:p>
            <a:pPr algn="ctr"/>
            <a:r>
              <a:rPr lang="en-US" sz="1400" dirty="0">
                <a:latin typeface="Montserrat" pitchFamily="2" charset="0"/>
              </a:rPr>
              <a:t>Tuesday, March 3| 9:00AM – 5:00PM</a:t>
            </a:r>
          </a:p>
          <a:p>
            <a:pPr algn="ctr"/>
            <a:r>
              <a:rPr lang="en-US" sz="1400" dirty="0">
                <a:latin typeface="Montserrat" pitchFamily="2" charset="0"/>
              </a:rPr>
              <a:t>Wednesday, March 4| 10:00AM – 3:00PM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1378A7-5040-7F46-86D1-C0D7335CBB1B}"/>
              </a:ext>
            </a:extLst>
          </p:cNvPr>
          <p:cNvSpPr txBox="1"/>
          <p:nvPr/>
        </p:nvSpPr>
        <p:spPr>
          <a:xfrm>
            <a:off x="1629016" y="1976058"/>
            <a:ext cx="58859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 err="1">
                <a:latin typeface="Montserrat" pitchFamily="2" charset="0"/>
              </a:rPr>
              <a:t>Medtrade</a:t>
            </a:r>
            <a:r>
              <a:rPr lang="en-US" sz="1400" b="1" u="sng" dirty="0">
                <a:latin typeface="Montserrat" pitchFamily="2" charset="0"/>
              </a:rPr>
              <a:t> Networking Event</a:t>
            </a:r>
          </a:p>
          <a:p>
            <a:pPr algn="ctr"/>
            <a:r>
              <a:rPr lang="en-US" sz="1400" dirty="0">
                <a:latin typeface="Montserrat" pitchFamily="2" charset="0"/>
              </a:rPr>
              <a:t>Monday, March 2 | 5:00PM – 6:15PM</a:t>
            </a:r>
          </a:p>
          <a:p>
            <a:pPr algn="ctr"/>
            <a:r>
              <a:rPr lang="en-US" sz="1400" b="1" u="sng" dirty="0" err="1">
                <a:latin typeface="Montserrat" pitchFamily="2" charset="0"/>
              </a:rPr>
              <a:t>AAHomecare</a:t>
            </a:r>
            <a:r>
              <a:rPr lang="en-US" sz="1400" b="1" u="sng" dirty="0">
                <a:latin typeface="Montserrat" pitchFamily="2" charset="0"/>
              </a:rPr>
              <a:t> Update</a:t>
            </a:r>
          </a:p>
          <a:p>
            <a:pPr algn="ctr"/>
            <a:r>
              <a:rPr lang="en-US" sz="1400" dirty="0">
                <a:latin typeface="Montserrat" pitchFamily="2" charset="0"/>
              </a:rPr>
              <a:t>Tuesday, March 3 | 2:15PM – 3:15PM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103419-F0C7-FA1D-6CFE-321DD96DC116}"/>
              </a:ext>
            </a:extLst>
          </p:cNvPr>
          <p:cNvSpPr txBox="1"/>
          <p:nvPr/>
        </p:nvSpPr>
        <p:spPr>
          <a:xfrm>
            <a:off x="2059321" y="803897"/>
            <a:ext cx="4933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Schedule of Events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E9D2E8-23C8-98E1-B392-8B449E4FDC8A}"/>
              </a:ext>
            </a:extLst>
          </p:cNvPr>
          <p:cNvSpPr txBox="1"/>
          <p:nvPr/>
        </p:nvSpPr>
        <p:spPr>
          <a:xfrm>
            <a:off x="1815580" y="2965268"/>
            <a:ext cx="5512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Montserrat" pitchFamily="2" charset="0"/>
                <a:cs typeface="Arial" panose="020B0604020202020204" pitchFamily="34" charset="0"/>
              </a:rPr>
              <a:t>DOWNLOAD THE OFFICIAL MEDTRADE 2026 SHOW APP FOR A FULL SCHEDULE</a:t>
            </a:r>
          </a:p>
          <a:p>
            <a:endParaRPr lang="en-US" dirty="0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A90818A-CD34-199C-DA53-6E0638ABD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842" y="3565432"/>
            <a:ext cx="1380670" cy="138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203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7085</TotalTime>
  <Words>187</Words>
  <Application>Microsoft Office PowerPoint</Application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Montserrat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Brazelton, Ashlie</dc:creator>
  <cp:lastModifiedBy>Brooks, Porscha</cp:lastModifiedBy>
  <cp:revision>10</cp:revision>
  <dcterms:created xsi:type="dcterms:W3CDTF">2019-11-07T14:57:17Z</dcterms:created>
  <dcterms:modified xsi:type="dcterms:W3CDTF">2025-05-30T15:27:59Z</dcterms:modified>
</cp:coreProperties>
</file>