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4"/>
  </p:handoutMasterIdLst>
  <p:sldIdLst>
    <p:sldId id="256" r:id="rId2"/>
    <p:sldId id="257"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1"/>
    <p:restoredTop sz="94694"/>
  </p:normalViewPr>
  <p:slideViewPr>
    <p:cSldViewPr snapToGrid="0" snapToObjects="1">
      <p:cViewPr varScale="1">
        <p:scale>
          <a:sx n="161" d="100"/>
          <a:sy n="161" d="100"/>
        </p:scale>
        <p:origin x="632" y="200"/>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9DB10F-A74C-0C4B-82DB-86BA17DE29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2F8E979-F642-AE42-883D-D2EC28E9D7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96095A-6C76-C042-8E5E-AADA71EB1529}" type="datetimeFigureOut">
              <a:rPr lang="en-US" smtClean="0"/>
              <a:t>6/2/22</a:t>
            </a:fld>
            <a:endParaRPr lang="en-US"/>
          </a:p>
        </p:txBody>
      </p:sp>
      <p:sp>
        <p:nvSpPr>
          <p:cNvPr id="4" name="Footer Placeholder 3">
            <a:extLst>
              <a:ext uri="{FF2B5EF4-FFF2-40B4-BE49-F238E27FC236}">
                <a16:creationId xmlns:a16="http://schemas.microsoft.com/office/drawing/2014/main" id="{9C8B6A68-7E13-2E4F-AB00-036626FFB5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D454E93-41C2-DE40-8B33-23DEDA49B6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8D918-F606-4340-A0F3-17464AB9E3E9}" type="slidenum">
              <a:rPr lang="en-US" smtClean="0"/>
              <a:t>‹#›</a:t>
            </a:fld>
            <a:endParaRPr lang="en-US"/>
          </a:p>
        </p:txBody>
      </p:sp>
    </p:spTree>
    <p:extLst>
      <p:ext uri="{BB962C8B-B14F-4D97-AF65-F5344CB8AC3E}">
        <p14:creationId xmlns:p14="http://schemas.microsoft.com/office/powerpoint/2010/main" val="31486995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12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369219"/>
            <a:ext cx="7886700" cy="326350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105190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244827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369219"/>
            <a:ext cx="78867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122608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111152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334084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140773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188093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201923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395818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70005987-D503-2240-BAD5-7574984DDCFB}" type="datetimeFigureOut">
              <a:rPr lang="en-US" smtClean="0"/>
              <a:t>6/2/22</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8E50DE0-34B8-864E-B897-7374DD6A2D41}" type="slidenum">
              <a:rPr lang="en-US" smtClean="0"/>
              <a:t>‹#›</a:t>
            </a:fld>
            <a:endParaRPr lang="en-US"/>
          </a:p>
        </p:txBody>
      </p:sp>
    </p:spTree>
    <p:extLst>
      <p:ext uri="{BB962C8B-B14F-4D97-AF65-F5344CB8AC3E}">
        <p14:creationId xmlns:p14="http://schemas.microsoft.com/office/powerpoint/2010/main" val="27569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C91C2AE3-CA4F-8B47-9E61-AE3F544B4DAB}"/>
              </a:ext>
            </a:extLst>
          </p:cNvPr>
          <p:cNvPicPr>
            <a:picLocks noChangeAspect="1"/>
          </p:cNvPicPr>
          <p:nvPr userDrawn="1"/>
        </p:nvPicPr>
        <p:blipFill>
          <a:blip r:embed="rId13"/>
          <a:stretch>
            <a:fillRect/>
          </a:stretch>
        </p:blipFill>
        <p:spPr>
          <a:xfrm>
            <a:off x="0" y="0"/>
            <a:ext cx="9144000" cy="5143500"/>
          </a:xfrm>
          <a:prstGeom prst="rect">
            <a:avLst/>
          </a:prstGeom>
        </p:spPr>
      </p:pic>
    </p:spTree>
    <p:extLst>
      <p:ext uri="{BB962C8B-B14F-4D97-AF65-F5344CB8AC3E}">
        <p14:creationId xmlns:p14="http://schemas.microsoft.com/office/powerpoint/2010/main" val="1863594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20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924AFD-7386-EB41-95B6-C3DE5D950EE8}"/>
              </a:ext>
            </a:extLst>
          </p:cNvPr>
          <p:cNvSpPr txBox="1"/>
          <p:nvPr/>
        </p:nvSpPr>
        <p:spPr>
          <a:xfrm>
            <a:off x="222602" y="924840"/>
            <a:ext cx="8698795" cy="1815882"/>
          </a:xfrm>
          <a:prstGeom prst="rect">
            <a:avLst/>
          </a:prstGeom>
          <a:noFill/>
        </p:spPr>
        <p:txBody>
          <a:bodyPr wrap="square" rtlCol="0">
            <a:spAutoFit/>
          </a:bodyPr>
          <a:lstStyle/>
          <a:p>
            <a:r>
              <a:rPr lang="en-US" sz="1600" b="1" dirty="0"/>
              <a:t>Please Complete Your Evaluation</a:t>
            </a:r>
            <a:endParaRPr lang="en-US" sz="1600" dirty="0"/>
          </a:p>
          <a:p>
            <a:r>
              <a:rPr lang="en-US" sz="1600" dirty="0"/>
              <a:t>Everyone should have received an evaluation form upon entering the session. Please complete evaluation form and turn in to room monitor as you exit the session. Or, you can complete your evaluation in the mobile app. Locate the session in the app and tap on the clipboard icon to begin the survey. Please help us keep the </a:t>
            </a:r>
            <a:r>
              <a:rPr lang="en-US" sz="1600" dirty="0" err="1"/>
              <a:t>Medtrade</a:t>
            </a:r>
            <a:r>
              <a:rPr lang="en-US" sz="1600" dirty="0"/>
              <a:t> East Education sessions the best in the industry by completing an evaluation for every session you attend! Your feedback is very valuable to us and will be used in planning future </a:t>
            </a:r>
            <a:r>
              <a:rPr lang="en-US" sz="1600" dirty="0" err="1"/>
              <a:t>Medtrade</a:t>
            </a:r>
            <a:r>
              <a:rPr lang="en-US" sz="1600" dirty="0"/>
              <a:t> East events!</a:t>
            </a:r>
          </a:p>
        </p:txBody>
      </p:sp>
      <p:sp>
        <p:nvSpPr>
          <p:cNvPr id="5" name="TextBox 4">
            <a:extLst>
              <a:ext uri="{FF2B5EF4-FFF2-40B4-BE49-F238E27FC236}">
                <a16:creationId xmlns:a16="http://schemas.microsoft.com/office/drawing/2014/main" id="{A1B63E37-19B8-FD41-8189-C08D9C66D9EC}"/>
              </a:ext>
            </a:extLst>
          </p:cNvPr>
          <p:cNvSpPr txBox="1"/>
          <p:nvPr/>
        </p:nvSpPr>
        <p:spPr>
          <a:xfrm>
            <a:off x="222602" y="3156400"/>
            <a:ext cx="8364594" cy="1569660"/>
          </a:xfrm>
          <a:prstGeom prst="rect">
            <a:avLst/>
          </a:prstGeom>
          <a:noFill/>
        </p:spPr>
        <p:txBody>
          <a:bodyPr wrap="square" rtlCol="0">
            <a:spAutoFit/>
          </a:bodyPr>
          <a:lstStyle/>
          <a:p>
            <a:r>
              <a:rPr lang="en-US" sz="1600" b="1" dirty="0"/>
              <a:t>Connect with us on Social Media</a:t>
            </a:r>
            <a:endParaRPr lang="en-US" sz="1600" dirty="0">
              <a:effectLst/>
            </a:endParaRPr>
          </a:p>
          <a:p>
            <a:r>
              <a:rPr lang="en-US" sz="1600" dirty="0"/>
              <a:t>Twitter: @</a:t>
            </a:r>
            <a:r>
              <a:rPr lang="en-US" sz="1600" dirty="0" err="1"/>
              <a:t>MedtradeConnect</a:t>
            </a:r>
            <a:endParaRPr lang="en-US" sz="1600" dirty="0">
              <a:effectLst/>
            </a:endParaRPr>
          </a:p>
          <a:p>
            <a:r>
              <a:rPr lang="en-US" sz="1600" dirty="0" err="1"/>
              <a:t>Instagram</a:t>
            </a:r>
            <a:r>
              <a:rPr lang="en-US" sz="1600" dirty="0"/>
              <a:t>: @</a:t>
            </a:r>
            <a:r>
              <a:rPr lang="en-US" sz="1600" dirty="0" err="1"/>
              <a:t>MedtradeConnect</a:t>
            </a:r>
            <a:endParaRPr lang="en-US" sz="1600" dirty="0">
              <a:effectLst/>
            </a:endParaRPr>
          </a:p>
          <a:p>
            <a:r>
              <a:rPr lang="en-US" sz="1600" dirty="0"/>
              <a:t>Facebook: </a:t>
            </a:r>
            <a:r>
              <a:rPr lang="en-US" sz="1600" dirty="0" err="1"/>
              <a:t>facebook.com</a:t>
            </a:r>
            <a:r>
              <a:rPr lang="en-US" sz="1600" dirty="0"/>
              <a:t>/</a:t>
            </a:r>
            <a:r>
              <a:rPr lang="en-US" sz="1600" dirty="0" err="1"/>
              <a:t>medtrade</a:t>
            </a:r>
            <a:endParaRPr lang="en-US" sz="1600" dirty="0">
              <a:effectLst/>
            </a:endParaRPr>
          </a:p>
          <a:p>
            <a:r>
              <a:rPr lang="en-US" sz="1600" dirty="0"/>
              <a:t> </a:t>
            </a:r>
            <a:endParaRPr lang="en-US" sz="1600" dirty="0">
              <a:effectLst/>
            </a:endParaRPr>
          </a:p>
          <a:p>
            <a:r>
              <a:rPr lang="en-US" sz="1600" dirty="0"/>
              <a:t>#</a:t>
            </a:r>
            <a:r>
              <a:rPr lang="en-US" sz="1600"/>
              <a:t>MedtradeEast</a:t>
            </a:r>
            <a:endParaRPr lang="en-US" dirty="0"/>
          </a:p>
        </p:txBody>
      </p:sp>
    </p:spTree>
    <p:extLst>
      <p:ext uri="{BB962C8B-B14F-4D97-AF65-F5344CB8AC3E}">
        <p14:creationId xmlns:p14="http://schemas.microsoft.com/office/powerpoint/2010/main" val="2687845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127</Words>
  <Application>Microsoft Macintosh PowerPoint</Application>
  <PresentationFormat>On-screen Show (16:9)</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Brazelton, Ashlie</dc:creator>
  <cp:lastModifiedBy>Brazelton, Ashlie</cp:lastModifiedBy>
  <cp:revision>6</cp:revision>
  <dcterms:created xsi:type="dcterms:W3CDTF">2019-11-07T14:57:17Z</dcterms:created>
  <dcterms:modified xsi:type="dcterms:W3CDTF">2022-06-02T16:29:56Z</dcterms:modified>
</cp:coreProperties>
</file>